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5"/>
    <p:restoredTop sz="86277"/>
  </p:normalViewPr>
  <p:slideViewPr>
    <p:cSldViewPr snapToGrid="0" snapToObjects="1">
      <p:cViewPr varScale="1">
        <p:scale>
          <a:sx n="113" d="100"/>
          <a:sy n="113" d="100"/>
        </p:scale>
        <p:origin x="189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used in our work was obtained from the given public GitHub repository.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which gave the best results over experiments,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We used L two normalization as the final setting of the data pre-processing pipeline.</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sensitivity, specificity, precision, F1 score and AUC score of ninety two point sixteen percent, zero point ninety two sixteen, zero point ninety two fifteen, zero point ninety two sixteen, zero point ninety two sixteen, and zero point ninety two nineteen respectively,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17.08.2021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17.08.2021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17.08.2021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17.08.2021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17.08.2021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17.08.2021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17.08.2021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17.08.2021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17.08.2021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17.08.2021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17.08.2021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a:t>
            </a:r>
            <a:r>
              <a:rPr lang="en-US" b="1" dirty="0"/>
              <a:t>Euclidean</a:t>
            </a:r>
            <a:r>
              <a:rPr lang="en-US" dirty="0"/>
              <a:t>, </a:t>
            </a:r>
            <a:r>
              <a:rPr lang="en-US" b="1" dirty="0"/>
              <a:t>Manhattan</a:t>
            </a:r>
            <a:r>
              <a:rPr lang="en-US" dirty="0"/>
              <a:t> and </a:t>
            </a:r>
          </a:p>
          <a:p>
            <a:r>
              <a:rPr lang="en-US" b="1" dirty="0"/>
              <a:t>Chebyshev</a:t>
            </a:r>
            <a:r>
              <a:rPr lang="en-US" dirty="0"/>
              <a:t>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a:t>
            </a:r>
            <a:r>
              <a:rPr lang="en-US" b="1" dirty="0"/>
              <a:t>majority voting</a:t>
            </a:r>
            <a:r>
              <a:rPr lang="en-US" dirty="0"/>
              <a:t>, while the closest neighbor has higher contribution on </a:t>
            </a:r>
            <a:r>
              <a:rPr lang="en-US" b="1" dirty="0"/>
              <a:t>weighted majority voting</a:t>
            </a:r>
            <a:r>
              <a:rPr lang="en-US" dirty="0"/>
              <a:t>.</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used in our work was obtained from public GitHub repository </a:t>
            </a:r>
            <a:r>
              <a:rPr lang="en-US" dirty="0">
                <a:hlinkClick r:id="rId3"/>
              </a:rPr>
              <a:t>https://github.com/ieee8023/covid-chestxray-</a:t>
            </a:r>
          </a:p>
          <a:p>
            <a:r>
              <a:rPr lang="en-US" dirty="0">
                <a:hlinkClick r:id="rId3"/>
              </a:rPr>
              <a:t>dataset</a:t>
            </a:r>
            <a:r>
              <a:rPr lang="en-US" dirty="0"/>
              <a:t>. Then it was cleaned by choosing samples including PA view chest X-ray, and gender and age information. Afterwards, data was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augmentation</a:t>
            </a:r>
            <a:r>
              <a:rPr lang="en-US" dirty="0"/>
              <a:t>,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4219938740"/>
              </p:ext>
            </p:extLst>
          </p:nvPr>
        </p:nvGraphicFramePr>
        <p:xfrm>
          <a:off x="2850354" y="4891716"/>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533673"/>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a:t>
                </a:r>
                <a:r>
                  <a:rPr lang="en-US" b="1" dirty="0"/>
                  <a:t>deep features</a:t>
                </a:r>
                <a:r>
                  <a:rPr lang="en-US" dirty="0"/>
                  <a:t>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
        <p:nvSpPr>
          <p:cNvPr id="10" name="Frame 9">
            <a:extLst>
              <a:ext uri="{FF2B5EF4-FFF2-40B4-BE49-F238E27FC236}">
                <a16:creationId xmlns:a16="http://schemas.microsoft.com/office/drawing/2014/main" id="{A2BE4AC5-14ED-E74F-AE77-D50DF4AB0129}"/>
              </a:ext>
            </a:extLst>
          </p:cNvPr>
          <p:cNvSpPr/>
          <p:nvPr/>
        </p:nvSpPr>
        <p:spPr>
          <a:xfrm>
            <a:off x="6659468" y="2120907"/>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7105FAF5-A53B-EF4A-932F-2694FFA22493}"/>
              </a:ext>
            </a:extLst>
          </p:cNvPr>
          <p:cNvSpPr/>
          <p:nvPr/>
        </p:nvSpPr>
        <p:spPr>
          <a:xfrm>
            <a:off x="6659468" y="5101720"/>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A24FBD1-7162-BE40-9D5D-EDC86C844B0D}"/>
              </a:ext>
            </a:extLst>
          </p:cNvPr>
          <p:cNvSpPr/>
          <p:nvPr/>
        </p:nvSpPr>
        <p:spPr>
          <a:xfrm>
            <a:off x="6769871" y="2110382"/>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ame 17">
            <a:extLst>
              <a:ext uri="{FF2B5EF4-FFF2-40B4-BE49-F238E27FC236}">
                <a16:creationId xmlns:a16="http://schemas.microsoft.com/office/drawing/2014/main" id="{8316791B-1BBA-C642-BEE7-725C823B8C9A}"/>
              </a:ext>
            </a:extLst>
          </p:cNvPr>
          <p:cNvSpPr/>
          <p:nvPr/>
        </p:nvSpPr>
        <p:spPr>
          <a:xfrm>
            <a:off x="6681989" y="5101784"/>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2201671746"/>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b="1" dirty="0" err="1">
                          <a:effectLst/>
                        </a:rPr>
                        <a:t>Ardakani</a:t>
                      </a:r>
                      <a:r>
                        <a:rPr lang="en-US" sz="1200" b="1"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2180</TotalTime>
  <Words>12429</Words>
  <Application>Microsoft Macintosh PowerPoint</Application>
  <PresentationFormat>Widescreen</PresentationFormat>
  <Paragraphs>1770</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304</cp:revision>
  <dcterms:created xsi:type="dcterms:W3CDTF">2021-07-04T14:13:32Z</dcterms:created>
  <dcterms:modified xsi:type="dcterms:W3CDTF">2021-08-17T16:15:35Z</dcterms:modified>
</cp:coreProperties>
</file>